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82" r:id="rId3"/>
    <p:sldId id="284" r:id="rId4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B"/>
    <a:srgbClr val="AB0520"/>
    <a:srgbClr val="6F868D"/>
    <a:srgbClr val="333333"/>
    <a:srgbClr val="C8D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1565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/>
              <a:t>SAMPLE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344319"/>
          </a:xfrm>
        </p:spPr>
        <p:txBody>
          <a:bodyPr/>
          <a:lstStyle>
            <a:lvl1pPr marL="0" indent="0" algn="ctr">
              <a:buNone/>
              <a:defRPr>
                <a:solidFill>
                  <a:srgbClr val="6F86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Sample text or subtitle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46812" y="5729514"/>
            <a:ext cx="2256972" cy="1128486"/>
          </a:xfrm>
          <a:prstGeom prst="rect">
            <a:avLst/>
          </a:prstGeom>
        </p:spPr>
      </p:pic>
      <p:pic>
        <p:nvPicPr>
          <p:cNvPr id="8" name="Picture 7" descr="triangles_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23" y="1977326"/>
            <a:ext cx="606552" cy="8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20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65443" y="2240801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3"/>
          </p:nvPr>
        </p:nvSpPr>
        <p:spPr>
          <a:xfrm>
            <a:off x="4723271" y="2240801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120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85291" y="0"/>
            <a:ext cx="7772400" cy="11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rgbClr val="FFFFFF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dirty="0">
                <a:solidFill>
                  <a:srgbClr val="0C234B"/>
                </a:solidFill>
              </a:rPr>
              <a:t>SAMPLE HEADER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30172" y="2696278"/>
            <a:ext cx="3845859" cy="1418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1" hasCustomPrompt="1"/>
          </p:nvPr>
        </p:nvSpPr>
        <p:spPr>
          <a:xfrm>
            <a:off x="909957" y="2355445"/>
            <a:ext cx="3845859" cy="3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>
                <a:solidFill>
                  <a:srgbClr val="AB052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PARAGRAPH TITLE</a:t>
            </a:r>
          </a:p>
        </p:txBody>
      </p:sp>
    </p:spTree>
    <p:extLst>
      <p:ext uri="{BB962C8B-B14F-4D97-AF65-F5344CB8AC3E}">
        <p14:creationId xmlns:p14="http://schemas.microsoft.com/office/powerpoint/2010/main" val="257592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85291" y="0"/>
            <a:ext cx="7772400" cy="11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rgbClr val="FFFFFF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dirty="0">
                <a:solidFill>
                  <a:srgbClr val="0C234B"/>
                </a:solidFill>
              </a:rPr>
              <a:t>SAMPLE HEADER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 hasCustomPrompt="1"/>
          </p:nvPr>
        </p:nvSpPr>
        <p:spPr>
          <a:xfrm>
            <a:off x="987377" y="2003330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3" hasCustomPrompt="1"/>
          </p:nvPr>
        </p:nvSpPr>
        <p:spPr>
          <a:xfrm>
            <a:off x="4772589" y="2003330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3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85291" y="0"/>
            <a:ext cx="7772400" cy="11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rgbClr val="FFFFFF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dirty="0">
                <a:solidFill>
                  <a:srgbClr val="0C234B"/>
                </a:solidFill>
              </a:rPr>
              <a:t>SAMPLE HEADER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209963" y="2875352"/>
            <a:ext cx="6467763" cy="1314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7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291" y="0"/>
            <a:ext cx="7772400" cy="11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rgbClr val="FFFFFF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dirty="0">
                <a:solidFill>
                  <a:srgbClr val="0C234B"/>
                </a:solidFill>
              </a:rPr>
              <a:t>SAMPLE HEADER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9440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938724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rgbClr val="6F868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235605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Align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679135" y="1843553"/>
            <a:ext cx="2255330" cy="2219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/>
          </p:nvPr>
        </p:nvSpPr>
        <p:spPr>
          <a:xfrm>
            <a:off x="3049915" y="192167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49915" y="5030957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rgbClr val="6F868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79124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4C19-7B70-E548-A608-340680BFD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5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riangle_page#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6619893"/>
            <a:ext cx="435864" cy="2407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512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163" y="3885257"/>
            <a:ext cx="6946430" cy="1441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1576" y="6558724"/>
            <a:ext cx="3988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F1214C19-7B70-E548-A608-340680BFD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9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rgbClr val="0C234B"/>
          </a:solidFill>
          <a:latin typeface="Verdana"/>
          <a:ea typeface="+mj-ea"/>
          <a:cs typeface="Verdana"/>
        </a:defRPr>
      </a:lvl1pPr>
    </p:titleStyle>
    <p:bodyStyle>
      <a:lvl1pPr marL="342900" indent="-342900" algn="ctr" defTabSz="457200" rtl="0" eaLnBrk="1" latinLnBrk="0" hangingPunct="1">
        <a:spcBef>
          <a:spcPct val="20000"/>
        </a:spcBef>
        <a:buClr>
          <a:srgbClr val="AB0520"/>
        </a:buClr>
        <a:buFont typeface="Arial"/>
        <a:buChar char="•"/>
        <a:defRPr sz="2000" kern="1200">
          <a:solidFill>
            <a:srgbClr val="6F868D"/>
          </a:solidFill>
          <a:latin typeface="Verdana"/>
          <a:ea typeface="+mn-ea"/>
          <a:cs typeface="Verdana"/>
        </a:defRPr>
      </a:lvl1pPr>
      <a:lvl2pPr marL="742950" indent="-285750" algn="ctr" defTabSz="457200" rtl="0" eaLnBrk="1" latinLnBrk="0" hangingPunct="1">
        <a:spcBef>
          <a:spcPct val="20000"/>
        </a:spcBef>
        <a:buClr>
          <a:srgbClr val="AB0520"/>
        </a:buClr>
        <a:buFont typeface="Arial"/>
        <a:buChar char="•"/>
        <a:defRPr sz="1600" kern="1200">
          <a:solidFill>
            <a:srgbClr val="6F868D"/>
          </a:solidFill>
          <a:latin typeface="Verdana"/>
          <a:ea typeface="+mn-ea"/>
          <a:cs typeface="Verdana"/>
        </a:defRPr>
      </a:lvl2pPr>
      <a:lvl3pPr marL="1143000" indent="-228600" algn="ctr" defTabSz="457200" rtl="0" eaLnBrk="1" latinLnBrk="0" hangingPunct="1">
        <a:spcBef>
          <a:spcPct val="20000"/>
        </a:spcBef>
        <a:buClr>
          <a:srgbClr val="AB0520"/>
        </a:buClr>
        <a:buFont typeface="Arial"/>
        <a:buChar char="•"/>
        <a:defRPr sz="1200" kern="1200">
          <a:solidFill>
            <a:srgbClr val="6F868D"/>
          </a:solidFill>
          <a:latin typeface="Verdana"/>
          <a:ea typeface="+mn-ea"/>
          <a:cs typeface="Verdana"/>
        </a:defRPr>
      </a:lvl3pPr>
      <a:lvl4pPr marL="1600200" indent="-228600" algn="ctr" defTabSz="457200" rtl="0" eaLnBrk="1" latinLnBrk="0" hangingPunct="1">
        <a:spcBef>
          <a:spcPct val="20000"/>
        </a:spcBef>
        <a:buClr>
          <a:srgbClr val="AB0520"/>
        </a:buClr>
        <a:buFont typeface="Arial"/>
        <a:buChar char="•"/>
        <a:defRPr sz="1200" kern="1200">
          <a:solidFill>
            <a:srgbClr val="6F868D"/>
          </a:solidFill>
          <a:latin typeface="Verdana"/>
          <a:ea typeface="+mn-ea"/>
          <a:cs typeface="Verdana"/>
        </a:defRPr>
      </a:lvl4pPr>
      <a:lvl5pPr marL="2057400" indent="-228600" algn="ctr" defTabSz="457200" rtl="0" eaLnBrk="1" latinLnBrk="0" hangingPunct="1">
        <a:spcBef>
          <a:spcPct val="20000"/>
        </a:spcBef>
        <a:buClr>
          <a:srgbClr val="AB0520"/>
        </a:buClr>
        <a:buFont typeface="Arial"/>
        <a:buChar char="•"/>
        <a:defRPr sz="1200" kern="1200">
          <a:solidFill>
            <a:srgbClr val="6F868D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F34E6-2415-4902-8E0A-73A00CDB70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BC1A1-52F6-44E2-8A49-B60EC520EB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6BFABC-BD36-4150-A0C8-54073BCFC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399" y="6254215"/>
            <a:ext cx="3038475" cy="28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2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CE154BC-70AD-4A79-B751-8798DC87B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399" y="6254215"/>
            <a:ext cx="3038475" cy="28609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B63F0F8C-5648-49A6-9BA4-E7CD16C9C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00" y="407166"/>
            <a:ext cx="7772400" cy="1103313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EFD3721-D271-4686-ACD7-34E56A905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134" y="1843553"/>
            <a:ext cx="7811265" cy="36714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15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196DE1-2CEE-4575-9BC0-FDB6F2F2CF9C}"/>
              </a:ext>
            </a:extLst>
          </p:cNvPr>
          <p:cNvSpPr txBox="1"/>
          <p:nvPr/>
        </p:nvSpPr>
        <p:spPr>
          <a:xfrm>
            <a:off x="581025" y="1095375"/>
            <a:ext cx="7981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more information about our programs, visit our website at </a:t>
            </a:r>
          </a:p>
          <a:p>
            <a:pPr algn="ctr"/>
            <a:r>
              <a:rPr lang="en-US" sz="2800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https://extension.arizona.edu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B38CA8-B0B7-43BF-A143-6EE3BEE2B1EC}"/>
              </a:ext>
            </a:extLst>
          </p:cNvPr>
          <p:cNvSpPr txBox="1"/>
          <p:nvPr/>
        </p:nvSpPr>
        <p:spPr>
          <a:xfrm>
            <a:off x="581025" y="3429000"/>
            <a:ext cx="7981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University of Arizona </a:t>
            </a:r>
          </a:p>
          <a:p>
            <a:pPr algn="ctr"/>
            <a:r>
              <a:rPr lang="en-US" sz="2400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an equal opportunity provider.</a:t>
            </a:r>
          </a:p>
          <a:p>
            <a:pPr algn="ctr"/>
            <a:endParaRPr lang="en-US" sz="2400" dirty="0">
              <a:solidFill>
                <a:srgbClr val="0C234B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Learn more at:</a:t>
            </a:r>
          </a:p>
          <a:p>
            <a:pPr algn="ctr"/>
            <a:r>
              <a:rPr lang="en-US" sz="2400" dirty="0"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https://extension.arizona.edu/legal-disclaimer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659ED2-F163-4741-807A-83AB83C6D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399" y="6254215"/>
            <a:ext cx="3038475" cy="28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66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41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urdesign</dc:creator>
  <cp:lastModifiedBy>Lydia Watts</cp:lastModifiedBy>
  <cp:revision>58</cp:revision>
  <cp:lastPrinted>2020-02-02T19:22:37Z</cp:lastPrinted>
  <dcterms:created xsi:type="dcterms:W3CDTF">2014-09-04T21:39:25Z</dcterms:created>
  <dcterms:modified xsi:type="dcterms:W3CDTF">2020-05-26T22:27:13Z</dcterms:modified>
</cp:coreProperties>
</file>