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p:restoredTop sz="94678"/>
  </p:normalViewPr>
  <p:slideViewPr>
    <p:cSldViewPr snapToGrid="0" snapToObjects="1">
      <p:cViewPr>
        <p:scale>
          <a:sx n="140" d="100"/>
          <a:sy n="140" d="100"/>
        </p:scale>
        <p:origin x="8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6804" y="-117370"/>
            <a:ext cx="2662234" cy="3993350"/>
          </a:xfrm>
          <a:prstGeom prst="rect">
            <a:avLst/>
          </a:prstGeom>
        </p:spPr>
      </p:pic>
      <p:grpSp>
        <p:nvGrpSpPr>
          <p:cNvPr id="29" name="Group 28"/>
          <p:cNvGrpSpPr/>
          <p:nvPr/>
        </p:nvGrpSpPr>
        <p:grpSpPr>
          <a:xfrm>
            <a:off x="-4033" y="-16726"/>
            <a:ext cx="7786944" cy="10075126"/>
            <a:chOff x="-4033" y="-16726"/>
            <a:chExt cx="7786944" cy="10075126"/>
          </a:xfrm>
        </p:grpSpPr>
        <p:grpSp>
          <p:nvGrpSpPr>
            <p:cNvPr id="19" name="Group 18"/>
            <p:cNvGrpSpPr/>
            <p:nvPr/>
          </p:nvGrpSpPr>
          <p:grpSpPr>
            <a:xfrm>
              <a:off x="0" y="-16726"/>
              <a:ext cx="7782911" cy="10075126"/>
              <a:chOff x="0" y="-16726"/>
              <a:chExt cx="7782911" cy="10075126"/>
            </a:xfrm>
          </p:grpSpPr>
          <p:grpSp>
            <p:nvGrpSpPr>
              <p:cNvPr id="17" name="Group 16"/>
              <p:cNvGrpSpPr/>
              <p:nvPr/>
            </p:nvGrpSpPr>
            <p:grpSpPr>
              <a:xfrm>
                <a:off x="0" y="-16726"/>
                <a:ext cx="7782910" cy="10075126"/>
                <a:chOff x="0" y="-16726"/>
                <a:chExt cx="7782910" cy="10075126"/>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3" y="35824"/>
              <a:ext cx="5013434" cy="1047251"/>
            </a:xfrm>
            <a:prstGeom prst="rect">
              <a:avLst/>
            </a:prstGeom>
          </p:spPr>
        </p:pic>
      </p:grpSp>
      <p:sp>
        <p:nvSpPr>
          <p:cNvPr id="3" name="Title 1"/>
          <p:cNvSpPr txBox="1">
            <a:spLocks/>
          </p:cNvSpPr>
          <p:nvPr/>
        </p:nvSpPr>
        <p:spPr>
          <a:xfrm>
            <a:off x="346721" y="2060357"/>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b="1" dirty="0"/>
              <a:t>Program Name Here</a:t>
            </a:r>
            <a:endParaRPr lang="en-US" dirty="0"/>
          </a:p>
        </p:txBody>
      </p:sp>
      <p:sp>
        <p:nvSpPr>
          <p:cNvPr id="4" name="Title 1"/>
          <p:cNvSpPr txBox="1">
            <a:spLocks/>
          </p:cNvSpPr>
          <p:nvPr/>
        </p:nvSpPr>
        <p:spPr>
          <a:xfrm>
            <a:off x="346721" y="1558839"/>
            <a:ext cx="4088645" cy="345688"/>
          </a:xfrm>
          <a:prstGeom prst="rect">
            <a:avLst/>
          </a:prstGeom>
        </p:spPr>
        <p:txBody>
          <a:bodyPr vert="horz" lIns="91440" tIns="45720" rIns="91440" bIns="45720" rtlCol="0" anchor="ctr">
            <a:noAutofit/>
          </a:bodyPr>
          <a:lstStyle>
            <a:lvl1pPr algn="l" defTabSz="594360" rtl="0" eaLnBrk="1" latinLnBrk="0" hangingPunct="1">
              <a:lnSpc>
                <a:spcPct val="90000"/>
              </a:lnSpc>
              <a:spcBef>
                <a:spcPct val="0"/>
              </a:spcBef>
              <a:buNone/>
              <a:defRPr sz="2860" kern="1200">
                <a:solidFill>
                  <a:schemeClr val="tx1"/>
                </a:solidFill>
                <a:latin typeface="MiloOT" charset="0"/>
                <a:ea typeface="MiloOT" charset="0"/>
                <a:cs typeface="MiloOT" charset="0"/>
              </a:defRPr>
            </a:lvl1pPr>
          </a:lstStyle>
          <a:p>
            <a:r>
              <a:rPr lang="en-US" sz="1600" dirty="0">
                <a:solidFill>
                  <a:schemeClr val="accent1"/>
                </a:solidFill>
                <a:latin typeface="+mj-lt"/>
              </a:rPr>
              <a:t>University of Arizona Cooperative Extension</a:t>
            </a:r>
            <a:endParaRPr lang="en-US" sz="1600" dirty="0">
              <a:latin typeface="+mj-lt"/>
            </a:endParaRPr>
          </a:p>
        </p:txBody>
      </p:sp>
      <p:sp>
        <p:nvSpPr>
          <p:cNvPr id="5" name="TextBox 4"/>
          <p:cNvSpPr txBox="1"/>
          <p:nvPr/>
        </p:nvSpPr>
        <p:spPr>
          <a:xfrm>
            <a:off x="346721" y="2453147"/>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343102" y="3250827"/>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131454" y="4719856"/>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803205"/>
            <a:ext cx="4088645" cy="646331"/>
          </a:xfrm>
          <a:prstGeom prst="rect">
            <a:avLst/>
          </a:prstGeom>
          <a:noFill/>
        </p:spPr>
        <p:txBody>
          <a:bodyPr wrap="square" rtlCol="0">
            <a:spAutoFit/>
          </a:bodyPr>
          <a:lstStyle/>
          <a:p>
            <a:r>
              <a:rPr lang="en-US" sz="1200" dirty="0">
                <a:solidFill>
                  <a:schemeClr val="accent1"/>
                </a:solidFill>
              </a:rPr>
              <a:t>Include a clear call to action that tells your audience what to do or where to learn more. Such as visit a website or email a person in the department. </a:t>
            </a:r>
          </a:p>
        </p:txBody>
      </p:sp>
      <p:sp>
        <p:nvSpPr>
          <p:cNvPr id="11" name="TextBox 10"/>
          <p:cNvSpPr txBox="1"/>
          <p:nvPr/>
        </p:nvSpPr>
        <p:spPr>
          <a:xfrm>
            <a:off x="327012" y="526723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8757" y="9255357"/>
            <a:ext cx="2162565" cy="348120"/>
          </a:xfrm>
          <a:prstGeom prst="rect">
            <a:avLst/>
          </a:prstGeom>
        </p:spPr>
      </p:pic>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27473" y="6659722"/>
            <a:ext cx="2185707" cy="2462213"/>
          </a:xfrm>
          <a:prstGeom prst="rect">
            <a:avLst/>
          </a:prstGeom>
          <a:noFill/>
        </p:spPr>
        <p:txBody>
          <a:bodyPr wrap="square" rtlCol="0">
            <a:spAutoFit/>
          </a:bodyPr>
          <a:lstStyle/>
          <a:p>
            <a:r>
              <a:rPr lang="en-US" sz="1200" b="1" cap="all" dirty="0">
                <a:ea typeface="Milo OT" charset="0"/>
                <a:cs typeface="Milo OT" charset="0"/>
              </a:rPr>
              <a:t>County Extension Offices</a:t>
            </a:r>
          </a:p>
          <a:p>
            <a:endParaRPr lang="en-US" sz="1200" b="1" cap="all" dirty="0">
              <a:ea typeface="Milo OT" charset="0"/>
              <a:cs typeface="Milo OT" charset="0"/>
            </a:endParaRPr>
          </a:p>
          <a:p>
            <a:r>
              <a:rPr lang="en-US" sz="1000" b="1" dirty="0">
                <a:solidFill>
                  <a:schemeClr val="bg1">
                    <a:lumMod val="50000"/>
                  </a:schemeClr>
                </a:solidFill>
              </a:rPr>
              <a:t>Mohave County – Kingman</a:t>
            </a:r>
          </a:p>
          <a:p>
            <a:r>
              <a:rPr lang="en-US" sz="1000" b="1" dirty="0">
                <a:solidFill>
                  <a:schemeClr val="bg1">
                    <a:lumMod val="50000"/>
                  </a:schemeClr>
                </a:solidFill>
              </a:rPr>
              <a:t>101 E. Beale Street, Suite A</a:t>
            </a:r>
          </a:p>
          <a:p>
            <a:r>
              <a:rPr lang="en-US" sz="1000" b="1" dirty="0">
                <a:solidFill>
                  <a:schemeClr val="bg1">
                    <a:lumMod val="50000"/>
                  </a:schemeClr>
                </a:solidFill>
              </a:rPr>
              <a:t>Kingman, AZ 86401</a:t>
            </a:r>
          </a:p>
          <a:p>
            <a:r>
              <a:rPr lang="en-US" sz="1000" b="1" dirty="0">
                <a:solidFill>
                  <a:schemeClr val="bg1">
                    <a:lumMod val="50000"/>
                  </a:schemeClr>
                </a:solidFill>
              </a:rPr>
              <a:t>Ph: (928) 753-3788</a:t>
            </a:r>
          </a:p>
          <a:p>
            <a:endParaRPr lang="en-US" sz="1000" b="1" dirty="0">
              <a:solidFill>
                <a:schemeClr val="bg1">
                  <a:lumMod val="50000"/>
                </a:schemeClr>
              </a:solidFill>
            </a:endParaRPr>
          </a:p>
          <a:p>
            <a:r>
              <a:rPr lang="en-US" sz="1000" b="1" dirty="0">
                <a:solidFill>
                  <a:schemeClr val="bg1">
                    <a:lumMod val="50000"/>
                  </a:schemeClr>
                </a:solidFill>
              </a:rPr>
              <a:t>Mohave County – Peach Springs</a:t>
            </a:r>
          </a:p>
          <a:p>
            <a:r>
              <a:rPr lang="en-US" sz="1000" b="1" dirty="0">
                <a:solidFill>
                  <a:schemeClr val="bg1">
                    <a:lumMod val="50000"/>
                  </a:schemeClr>
                </a:solidFill>
              </a:rPr>
              <a:t>Hualapai Nation</a:t>
            </a:r>
          </a:p>
          <a:p>
            <a:r>
              <a:rPr lang="en-US" sz="1000" b="1" dirty="0">
                <a:solidFill>
                  <a:schemeClr val="bg1">
                    <a:lumMod val="50000"/>
                  </a:schemeClr>
                </a:solidFill>
              </a:rPr>
              <a:t>947 Rodeo Way</a:t>
            </a:r>
          </a:p>
          <a:p>
            <a:r>
              <a:rPr lang="en-US" sz="1000" b="1" dirty="0">
                <a:solidFill>
                  <a:schemeClr val="bg1">
                    <a:lumMod val="50000"/>
                  </a:schemeClr>
                </a:solidFill>
              </a:rPr>
              <a:t>Peach Springs, AZ 86437</a:t>
            </a:r>
          </a:p>
          <a:p>
            <a:r>
              <a:rPr lang="en-US" sz="1000" b="1" dirty="0">
                <a:solidFill>
                  <a:schemeClr val="bg1">
                    <a:lumMod val="50000"/>
                  </a:schemeClr>
                </a:solidFill>
              </a:rPr>
              <a:t>Ph: (928) 769-1284</a:t>
            </a:r>
          </a:p>
          <a:p>
            <a:endParaRPr lang="en-US" sz="1000" b="1" dirty="0">
              <a:solidFill>
                <a:schemeClr val="bg1">
                  <a:lumMod val="50000"/>
                </a:schemeClr>
              </a:solidFill>
            </a:endParaRPr>
          </a:p>
          <a:p>
            <a:endParaRPr lang="en-US" sz="1000" b="1" dirty="0">
              <a:solidFill>
                <a:schemeClr val="bg1">
                  <a:lumMod val="50000"/>
                </a:schemeClr>
              </a:solidFill>
            </a:endParaRPr>
          </a:p>
          <a:p>
            <a:r>
              <a:rPr lang="en-US" sz="1000" b="1" dirty="0">
                <a:solidFill>
                  <a:schemeClr val="accent1"/>
                </a:solidFill>
              </a:rPr>
              <a:t>extension.arizona.edu/</a:t>
            </a:r>
            <a:r>
              <a:rPr lang="en-US" sz="1000" b="1" dirty="0" err="1">
                <a:solidFill>
                  <a:schemeClr val="accent1"/>
                </a:solidFill>
              </a:rPr>
              <a:t>mohave</a:t>
            </a:r>
            <a:endParaRPr lang="en-US" sz="1000" b="1" dirty="0">
              <a:solidFill>
                <a:schemeClr val="accent1"/>
              </a:solidFill>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
        <p:nvSpPr>
          <p:cNvPr id="30" name="TextBox 29"/>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UA Color Palette 1">
      <a:dk1>
        <a:srgbClr val="001C48"/>
      </a:dk1>
      <a:lt1>
        <a:srgbClr val="FFFFFF"/>
      </a:lt1>
      <a:dk2>
        <a:srgbClr val="0C234B"/>
      </a:dk2>
      <a:lt2>
        <a:srgbClr val="F3EDE6"/>
      </a:lt2>
      <a:accent1>
        <a:srgbClr val="AB0520"/>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TotalTime>
  <Words>393</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18</cp:revision>
  <cp:lastPrinted>2019-04-22T21:55:38Z</cp:lastPrinted>
  <dcterms:created xsi:type="dcterms:W3CDTF">2018-05-22T18:47:30Z</dcterms:created>
  <dcterms:modified xsi:type="dcterms:W3CDTF">2020-05-05T21:39:12Z</dcterms:modified>
</cp:coreProperties>
</file>