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p:restoredTop sz="94678"/>
  </p:normalViewPr>
  <p:slideViewPr>
    <p:cSldViewPr snapToGrid="0" snapToObjects="1">
      <p:cViewPr varScale="1">
        <p:scale>
          <a:sx n="59" d="100"/>
          <a:sy n="59" d="100"/>
        </p:scale>
        <p:origin x="22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22" y="-105105"/>
            <a:ext cx="2760709" cy="3720414"/>
          </a:xfrm>
          <a:prstGeom prst="rect">
            <a:avLst/>
          </a:prstGeom>
        </p:spPr>
      </p:pic>
      <p:grpSp>
        <p:nvGrpSpPr>
          <p:cNvPr id="15" name="Group 14"/>
          <p:cNvGrpSpPr/>
          <p:nvPr/>
        </p:nvGrpSpPr>
        <p:grpSpPr>
          <a:xfrm>
            <a:off x="4033" y="431"/>
            <a:ext cx="7782911" cy="10079420"/>
            <a:chOff x="4033" y="431"/>
            <a:chExt cx="7782911" cy="10079420"/>
          </a:xfrm>
        </p:grpSpPr>
        <p:grpSp>
          <p:nvGrpSpPr>
            <p:cNvPr id="19" name="Group 18"/>
            <p:cNvGrpSpPr/>
            <p:nvPr/>
          </p:nvGrpSpPr>
          <p:grpSpPr>
            <a:xfrm>
              <a:off x="4033" y="431"/>
              <a:ext cx="7782911" cy="10079420"/>
              <a:chOff x="0" y="-21020"/>
              <a:chExt cx="7782911" cy="10079420"/>
            </a:xfrm>
          </p:grpSpPr>
          <p:grpSp>
            <p:nvGrpSpPr>
              <p:cNvPr id="17" name="Group 16"/>
              <p:cNvGrpSpPr/>
              <p:nvPr/>
            </p:nvGrpSpPr>
            <p:grpSpPr>
              <a:xfrm>
                <a:off x="0" y="-21020"/>
                <a:ext cx="7782910" cy="10079420"/>
                <a:chOff x="0" y="-21020"/>
                <a:chExt cx="7782910" cy="10079420"/>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2102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435" y="827105"/>
              <a:ext cx="3783663" cy="497454"/>
            </a:xfrm>
            <a:prstGeom prst="rect">
              <a:avLst/>
            </a:prstGeom>
          </p:spPr>
        </p:pic>
      </p:grpSp>
      <p:sp>
        <p:nvSpPr>
          <p:cNvPr id="3" name="Title 1"/>
          <p:cNvSpPr txBox="1">
            <a:spLocks/>
          </p:cNvSpPr>
          <p:nvPr/>
        </p:nvSpPr>
        <p:spPr>
          <a:xfrm>
            <a:off x="288943" y="1850382"/>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sz="2800" b="1" dirty="0">
                <a:solidFill>
                  <a:srgbClr val="339966"/>
                </a:solidFill>
              </a:rPr>
              <a:t>Program Name Here</a:t>
            </a:r>
            <a:endParaRPr lang="en-US" sz="2800" dirty="0">
              <a:solidFill>
                <a:srgbClr val="339966"/>
              </a:solidFill>
            </a:endParaRPr>
          </a:p>
        </p:txBody>
      </p:sp>
      <p:sp>
        <p:nvSpPr>
          <p:cNvPr id="5" name="TextBox 4"/>
          <p:cNvSpPr txBox="1"/>
          <p:nvPr/>
        </p:nvSpPr>
        <p:spPr>
          <a:xfrm>
            <a:off x="315000" y="2282894"/>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288943" y="3162338"/>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200444" y="5062655"/>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740311"/>
            <a:ext cx="4088645" cy="646331"/>
          </a:xfrm>
          <a:prstGeom prst="rect">
            <a:avLst/>
          </a:prstGeom>
          <a:noFill/>
        </p:spPr>
        <p:txBody>
          <a:bodyPr wrap="square" rtlCol="0">
            <a:spAutoFit/>
          </a:bodyPr>
          <a:lstStyle/>
          <a:p>
            <a:r>
              <a:rPr lang="en-US" sz="1200" dirty="0">
                <a:solidFill>
                  <a:srgbClr val="339966"/>
                </a:solidFill>
              </a:rPr>
              <a:t>Include a clear call to action that tells your audience what to do or where to learn more. Such as visit a website or email a person in the department. </a:t>
            </a:r>
          </a:p>
        </p:txBody>
      </p:sp>
      <p:sp>
        <p:nvSpPr>
          <p:cNvPr id="11" name="TextBox 10"/>
          <p:cNvSpPr txBox="1"/>
          <p:nvPr/>
        </p:nvSpPr>
        <p:spPr>
          <a:xfrm>
            <a:off x="315000" y="511900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23393" y="7448815"/>
            <a:ext cx="2185707" cy="1384995"/>
          </a:xfrm>
          <a:prstGeom prst="rect">
            <a:avLst/>
          </a:prstGeom>
          <a:noFill/>
        </p:spPr>
        <p:txBody>
          <a:bodyPr wrap="square" rtlCol="0">
            <a:spAutoFit/>
          </a:bodyPr>
          <a:lstStyle/>
          <a:p>
            <a:r>
              <a:rPr lang="en-US" sz="1200" b="1" cap="all" dirty="0">
                <a:latin typeface="Calibri" charset="0"/>
                <a:ea typeface="Calibri" charset="0"/>
                <a:cs typeface="Calibri" charset="0"/>
              </a:rPr>
              <a:t>County Extension Offices</a:t>
            </a:r>
          </a:p>
          <a:p>
            <a:endParaRPr lang="en-US" sz="1200" b="1" cap="all" dirty="0">
              <a:latin typeface="Calibri" charset="0"/>
              <a:ea typeface="Calibri" charset="0"/>
              <a:cs typeface="Calibri" charset="0"/>
            </a:endParaRPr>
          </a:p>
          <a:p>
            <a:r>
              <a:rPr lang="en-US" sz="1000" b="1" dirty="0">
                <a:solidFill>
                  <a:schemeClr val="bg1">
                    <a:lumMod val="50000"/>
                  </a:schemeClr>
                </a:solidFill>
              </a:rPr>
              <a:t>Coconino County – Flagstaff </a:t>
            </a:r>
          </a:p>
          <a:p>
            <a:r>
              <a:rPr lang="en-US" sz="1000" b="1" dirty="0">
                <a:solidFill>
                  <a:schemeClr val="bg1">
                    <a:lumMod val="50000"/>
                  </a:schemeClr>
                </a:solidFill>
              </a:rPr>
              <a:t>2304 N. 3</a:t>
            </a:r>
            <a:r>
              <a:rPr lang="en-US" sz="1000" b="1" baseline="30000" dirty="0">
                <a:solidFill>
                  <a:schemeClr val="bg1">
                    <a:lumMod val="50000"/>
                  </a:schemeClr>
                </a:solidFill>
              </a:rPr>
              <a:t>rd</a:t>
            </a:r>
            <a:r>
              <a:rPr lang="en-US" sz="1000" b="1" dirty="0">
                <a:solidFill>
                  <a:schemeClr val="bg1">
                    <a:lumMod val="50000"/>
                  </a:schemeClr>
                </a:solidFill>
              </a:rPr>
              <a:t> Street</a:t>
            </a:r>
          </a:p>
          <a:p>
            <a:r>
              <a:rPr lang="en-US" sz="1000" b="1" dirty="0">
                <a:solidFill>
                  <a:schemeClr val="bg1">
                    <a:lumMod val="50000"/>
                  </a:schemeClr>
                </a:solidFill>
              </a:rPr>
              <a:t>Flagstaff, AZ 86004</a:t>
            </a:r>
          </a:p>
          <a:p>
            <a:r>
              <a:rPr lang="en-US" sz="1000" b="1" dirty="0" err="1">
                <a:solidFill>
                  <a:schemeClr val="bg1">
                    <a:lumMod val="50000"/>
                  </a:schemeClr>
                </a:solidFill>
              </a:rPr>
              <a:t>Ph</a:t>
            </a:r>
            <a:r>
              <a:rPr lang="en-US" sz="1000" b="1" dirty="0">
                <a:solidFill>
                  <a:schemeClr val="bg1">
                    <a:lumMod val="50000"/>
                  </a:schemeClr>
                </a:solidFill>
              </a:rPr>
              <a:t>: (928) 773-6100</a:t>
            </a:r>
          </a:p>
          <a:p>
            <a:endParaRPr lang="en-US" sz="1000" b="1" dirty="0">
              <a:solidFill>
                <a:schemeClr val="bg1">
                  <a:lumMod val="50000"/>
                </a:schemeClr>
              </a:solidFill>
              <a:latin typeface="Calibri" charset="0"/>
              <a:ea typeface="Calibri" charset="0"/>
              <a:cs typeface="Calibri" charset="0"/>
            </a:endParaRPr>
          </a:p>
          <a:p>
            <a:r>
              <a:rPr lang="en-US" sz="1000" b="1" dirty="0">
                <a:solidFill>
                  <a:srgbClr val="339966"/>
                </a:solidFill>
                <a:latin typeface="Calibri" charset="0"/>
                <a:ea typeface="Calibri" charset="0"/>
                <a:cs typeface="Calibri" charset="0"/>
              </a:rPr>
              <a:t>extension.arizona.edu/4h/</a:t>
            </a:r>
            <a:r>
              <a:rPr lang="en-US" sz="1000" b="1" dirty="0" err="1">
                <a:solidFill>
                  <a:srgbClr val="339966"/>
                </a:solidFill>
                <a:latin typeface="Calibri" charset="0"/>
                <a:ea typeface="Calibri" charset="0"/>
                <a:cs typeface="Calibri" charset="0"/>
              </a:rPr>
              <a:t>coconino</a:t>
            </a:r>
            <a:endParaRPr lang="en-US" sz="1000" b="1" dirty="0">
              <a:solidFill>
                <a:srgbClr val="339966"/>
              </a:solidFill>
              <a:latin typeface="Calibri" charset="0"/>
              <a:ea typeface="Calibri" charset="0"/>
              <a:cs typeface="Calibri" charset="0"/>
            </a:endParaRPr>
          </a:p>
        </p:txBody>
      </p:sp>
      <p:sp>
        <p:nvSpPr>
          <p:cNvPr id="27" name="TextBox 26"/>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Custom 14">
      <a:dk1>
        <a:srgbClr val="001C48"/>
      </a:dk1>
      <a:lt1>
        <a:srgbClr val="FFFFFF"/>
      </a:lt1>
      <a:dk2>
        <a:srgbClr val="0C234B"/>
      </a:dk2>
      <a:lt2>
        <a:srgbClr val="F3EDE6"/>
      </a:lt2>
      <a:accent1>
        <a:srgbClr val="339966"/>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366</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24</cp:revision>
  <cp:lastPrinted>2019-02-04T22:46:38Z</cp:lastPrinted>
  <dcterms:created xsi:type="dcterms:W3CDTF">2018-05-22T18:47:30Z</dcterms:created>
  <dcterms:modified xsi:type="dcterms:W3CDTF">2020-05-05T21:34:38Z</dcterms:modified>
</cp:coreProperties>
</file>